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1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5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8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25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9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579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0"/>
            <a:ext cx="4184035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29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6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6" y="2737247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737247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433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53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91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6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51" indent="0">
              <a:buNone/>
              <a:defRPr sz="1400"/>
            </a:lvl2pPr>
            <a:lvl3pPr marL="914104" indent="0">
              <a:buNone/>
              <a:defRPr sz="1200"/>
            </a:lvl3pPr>
            <a:lvl4pPr marL="1371155" indent="0">
              <a:buNone/>
              <a:defRPr sz="1000"/>
            </a:lvl4pPr>
            <a:lvl5pPr marL="1828205" indent="0">
              <a:buNone/>
              <a:defRPr sz="1000"/>
            </a:lvl5pPr>
            <a:lvl6pPr marL="2285258" indent="0">
              <a:buNone/>
              <a:defRPr sz="1000"/>
            </a:lvl6pPr>
            <a:lvl7pPr marL="2742309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159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01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999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7578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36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2702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99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885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1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1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9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4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4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4" y="6041364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103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42891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7726" y="378824"/>
            <a:ext cx="7876279" cy="640080"/>
          </a:xfrm>
        </p:spPr>
        <p:txBody>
          <a:bodyPr>
            <a:noAutofit/>
          </a:bodyPr>
          <a:lstStyle/>
          <a:p>
            <a:r>
              <a:rPr lang="ru-RU" sz="3200" dirty="0"/>
              <a:t>Савельева Нина Ильинична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tatfrontu.ru/sites/default/files/styles/1600_1600/public/img/2018/12/01/savelevaninailinichna-428783990.jpg?itok=n5CPsJw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97" y="1018904"/>
            <a:ext cx="3006091" cy="53994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388043" y="1463612"/>
            <a:ext cx="8042956" cy="3458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spc="1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Родилась 10 ноября 1928 года в с. </a:t>
            </a:r>
            <a:r>
              <a:rPr lang="ru-RU" sz="2400" spc="1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Ишалькино</a:t>
            </a:r>
            <a:r>
              <a:rPr lang="ru-RU" sz="2400" spc="1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1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Чистопольского</a:t>
            </a:r>
            <a:r>
              <a:rPr lang="ru-RU" sz="2400" spc="1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кантона ТАССР.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spc="1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Завуч </a:t>
            </a:r>
            <a:r>
              <a:rPr lang="ru-RU" sz="2400" spc="1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Чув</a:t>
            </a:r>
            <a:r>
              <a:rPr lang="ru-RU" sz="2400" spc="1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spc="1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Елтанской</a:t>
            </a:r>
            <a:r>
              <a:rPr lang="ru-RU" sz="2400" spc="1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восьмилетней школы. Вместе с супругом Николаем Алексеевичем Савельевым они вырастили трех прекрасных сыновей. 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spc="1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Ветеран педагогического труда. Награждена медалью «За доблестный труд в Великой Отечественной войне 1941-1945 гг.», медалью "За трудовую доблесть".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190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5269" y="470264"/>
            <a:ext cx="6701244" cy="679268"/>
          </a:xfrm>
        </p:spPr>
        <p:txBody>
          <a:bodyPr>
            <a:normAutofit/>
          </a:bodyPr>
          <a:lstStyle/>
          <a:p>
            <a:r>
              <a:rPr lang="ru-RU" dirty="0" smtClean="0"/>
              <a:t>Тутаева Анастасия Федоровна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7131" y="1449978"/>
            <a:ext cx="5512526" cy="4591386"/>
          </a:xfrm>
        </p:spPr>
        <p:txBody>
          <a:bodyPr/>
          <a:lstStyle/>
          <a:p>
            <a:pPr marL="0" indent="0">
              <a:buNone/>
            </a:pPr>
            <a:endParaRPr lang="ru-RU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Начала педагогическую </a:t>
            </a:r>
            <a:r>
              <a:rPr lang="ru-RU" b="1" dirty="0">
                <a:solidFill>
                  <a:srgbClr val="002060"/>
                </a:solidFill>
              </a:rPr>
              <a:t>д</a:t>
            </a:r>
            <a:r>
              <a:rPr lang="ru-RU" b="1" dirty="0" smtClean="0">
                <a:solidFill>
                  <a:srgbClr val="002060"/>
                </a:solidFill>
              </a:rPr>
              <a:t>еятельность </a:t>
            </a:r>
            <a:r>
              <a:rPr lang="ru-RU" b="1" dirty="0">
                <a:solidFill>
                  <a:srgbClr val="002060"/>
                </a:solidFill>
              </a:rPr>
              <a:t>в</a:t>
            </a:r>
            <a:r>
              <a:rPr lang="ru-RU" b="1" dirty="0" smtClean="0">
                <a:solidFill>
                  <a:srgbClr val="002060"/>
                </a:solidFill>
              </a:rPr>
              <a:t> 1967 году </a:t>
            </a:r>
            <a:r>
              <a:rPr lang="ru-RU" b="1" dirty="0">
                <a:solidFill>
                  <a:srgbClr val="002060"/>
                </a:solidFill>
              </a:rPr>
              <a:t>у</a:t>
            </a:r>
            <a:r>
              <a:rPr lang="ru-RU" b="1" dirty="0" smtClean="0">
                <a:solidFill>
                  <a:srgbClr val="002060"/>
                </a:solidFill>
              </a:rPr>
              <a:t>чителем </a:t>
            </a:r>
            <a:r>
              <a:rPr lang="ru-RU" b="1" dirty="0">
                <a:solidFill>
                  <a:srgbClr val="002060"/>
                </a:solidFill>
              </a:rPr>
              <a:t>н</a:t>
            </a:r>
            <a:r>
              <a:rPr lang="ru-RU" b="1" dirty="0" smtClean="0">
                <a:solidFill>
                  <a:srgbClr val="002060"/>
                </a:solidFill>
              </a:rPr>
              <a:t>ачальных </a:t>
            </a:r>
            <a:r>
              <a:rPr lang="ru-RU" b="1" dirty="0">
                <a:solidFill>
                  <a:srgbClr val="002060"/>
                </a:solidFill>
              </a:rPr>
              <a:t>к</a:t>
            </a:r>
            <a:r>
              <a:rPr lang="ru-RU" b="1" dirty="0" smtClean="0">
                <a:solidFill>
                  <a:srgbClr val="002060"/>
                </a:solidFill>
              </a:rPr>
              <a:t>лассов.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Работала в Петропавловской начальной </a:t>
            </a:r>
            <a:r>
              <a:rPr lang="ru-RU" b="1" dirty="0">
                <a:solidFill>
                  <a:srgbClr val="002060"/>
                </a:solidFill>
              </a:rPr>
              <a:t>ш</a:t>
            </a:r>
            <a:r>
              <a:rPr lang="ru-RU" b="1" dirty="0" smtClean="0">
                <a:solidFill>
                  <a:srgbClr val="002060"/>
                </a:solidFill>
              </a:rPr>
              <a:t>коле (Омская область).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Мало-</a:t>
            </a:r>
            <a:r>
              <a:rPr lang="ru-RU" b="1" dirty="0" err="1">
                <a:solidFill>
                  <a:srgbClr val="002060"/>
                </a:solidFill>
              </a:rPr>
              <a:t>Т</a:t>
            </a:r>
            <a:r>
              <a:rPr lang="ru-RU" b="1" dirty="0" err="1" smtClean="0">
                <a:solidFill>
                  <a:srgbClr val="002060"/>
                </a:solidFill>
              </a:rPr>
              <a:t>олкишской</a:t>
            </a:r>
            <a:r>
              <a:rPr lang="ru-RU" b="1" dirty="0" smtClean="0">
                <a:solidFill>
                  <a:srgbClr val="002060"/>
                </a:solidFill>
              </a:rPr>
              <a:t> основной </a:t>
            </a:r>
            <a:r>
              <a:rPr lang="ru-RU" b="1" dirty="0">
                <a:solidFill>
                  <a:srgbClr val="002060"/>
                </a:solidFill>
              </a:rPr>
              <a:t>ш</a:t>
            </a:r>
            <a:r>
              <a:rPr lang="ru-RU" b="1" dirty="0" smtClean="0">
                <a:solidFill>
                  <a:srgbClr val="002060"/>
                </a:solidFill>
              </a:rPr>
              <a:t>коле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(1969-1981 </a:t>
            </a:r>
            <a:r>
              <a:rPr lang="ru-RU" b="1" dirty="0" err="1" smtClean="0">
                <a:solidFill>
                  <a:srgbClr val="002060"/>
                </a:solidFill>
              </a:rPr>
              <a:t>г.г</a:t>
            </a:r>
            <a:r>
              <a:rPr lang="ru-RU" b="1" dirty="0" smtClean="0">
                <a:solidFill>
                  <a:srgbClr val="002060"/>
                </a:solidFill>
              </a:rPr>
              <a:t>).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 err="1" smtClean="0">
                <a:solidFill>
                  <a:srgbClr val="002060"/>
                </a:solidFill>
              </a:rPr>
              <a:t>Юлдузской</a:t>
            </a:r>
            <a:r>
              <a:rPr lang="ru-RU" b="1" dirty="0" smtClean="0">
                <a:solidFill>
                  <a:srgbClr val="002060"/>
                </a:solidFill>
              </a:rPr>
              <a:t> средней </a:t>
            </a:r>
            <a:r>
              <a:rPr lang="ru-RU" b="1" dirty="0">
                <a:solidFill>
                  <a:srgbClr val="002060"/>
                </a:solidFill>
              </a:rPr>
              <a:t>ш</a:t>
            </a:r>
            <a:r>
              <a:rPr lang="ru-RU" b="1" dirty="0" smtClean="0">
                <a:solidFill>
                  <a:srgbClr val="002060"/>
                </a:solidFill>
              </a:rPr>
              <a:t>коле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(1983-1997 </a:t>
            </a:r>
            <a:r>
              <a:rPr lang="ru-RU" b="1" dirty="0" err="1" smtClean="0">
                <a:solidFill>
                  <a:srgbClr val="002060"/>
                </a:solidFill>
              </a:rPr>
              <a:t>г.г</a:t>
            </a:r>
            <a:r>
              <a:rPr lang="ru-RU" b="1" smtClean="0">
                <a:solidFill>
                  <a:srgbClr val="002060"/>
                </a:solidFill>
              </a:rPr>
              <a:t>).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23" y="1270000"/>
            <a:ext cx="3996162" cy="532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08446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</TotalTime>
  <Words>95</Words>
  <Application>Microsoft Office PowerPoint</Application>
  <PresentationFormat>Широкоэкранный</PresentationFormat>
  <Paragraphs>12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Times New Roman</vt:lpstr>
      <vt:lpstr>Trebuchet MS</vt:lpstr>
      <vt:lpstr>Wingdings 3</vt:lpstr>
      <vt:lpstr>Аспект</vt:lpstr>
      <vt:lpstr>Савельева Нина Ильинична</vt:lpstr>
      <vt:lpstr>Тутаева Анастасия Федоровна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Савельева Нина Ильинична</dc:title>
  <dc:creator>ЕГ</dc:creator>
  <cp:lastModifiedBy>ЕГ</cp:lastModifiedBy>
  <cp:revision>5</cp:revision>
  <dcterms:created xsi:type="dcterms:W3CDTF">2023-04-13T06:40:21Z</dcterms:created>
  <dcterms:modified xsi:type="dcterms:W3CDTF">2023-04-13T07:30:22Z</dcterms:modified>
</cp:coreProperties>
</file>